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4" r:id="rId8"/>
    <p:sldId id="265" r:id="rId9"/>
    <p:sldId id="266" r:id="rId10"/>
    <p:sldId id="267" r:id="rId11"/>
    <p:sldId id="262" r:id="rId12"/>
    <p:sldId id="263" r:id="rId13"/>
    <p:sldId id="268"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311" autoAdjust="0"/>
    <p:restoredTop sz="94660"/>
  </p:normalViewPr>
  <p:slideViewPr>
    <p:cSldViewPr snapToObjects="1">
      <p:cViewPr varScale="1">
        <p:scale>
          <a:sx n="89" d="100"/>
          <a:sy n="89" d="100"/>
        </p:scale>
        <p:origin x="-1568"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AF2AA6-EC0D-634A-9D97-7A33B24B3310}" type="datetimeFigureOut">
              <a:rPr lang="en-US" smtClean="0"/>
              <a:t>4/23/10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186D96-E187-C245-9DDD-2DDA55F2035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186D96-E187-C245-9DDD-2DDA55F20352}"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186D96-E187-C245-9DDD-2DDA55F20352}"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731F54B-4243-430F-8E2E-70EEDBC727EB}" type="datetimeFigureOut">
              <a:rPr lang="en-US"/>
              <a:pPr>
                <a:defRPr/>
              </a:pPr>
              <a:t>4/23/10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9D88A6-C899-4617-BF93-49E13E48579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5E53DAD-3E8B-4EC0-98C5-CAAEEC4E8CC4}" type="datetimeFigureOut">
              <a:rPr lang="en-US"/>
              <a:pPr>
                <a:defRPr/>
              </a:pPr>
              <a:t>4/23/10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E425C2-FCC2-4CE5-8D26-D5F41C9742F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7DD3800-1F8A-4878-88E3-74159C3BDD5B}" type="datetimeFigureOut">
              <a:rPr lang="en-US"/>
              <a:pPr>
                <a:defRPr/>
              </a:pPr>
              <a:t>4/23/10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5AB6061-6603-4043-8341-EDE00E901DB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F51483-200A-4944-B2FB-74887A72D6D5}" type="datetimeFigureOut">
              <a:rPr lang="en-US"/>
              <a:pPr>
                <a:defRPr/>
              </a:pPr>
              <a:t>4/23/10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98F20D-20CE-47B8-A9AE-5FF7B3E78A9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FF928D-CA02-4C02-BCD8-9D6F543A3525}" type="datetimeFigureOut">
              <a:rPr lang="en-US"/>
              <a:pPr>
                <a:defRPr/>
              </a:pPr>
              <a:t>4/23/10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0CE1A3-11B8-46E7-B35B-C10DFB61D78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BD20A44-3945-4BC8-B24A-F83E9AA49934}" type="datetimeFigureOut">
              <a:rPr lang="en-US"/>
              <a:pPr>
                <a:defRPr/>
              </a:pPr>
              <a:t>4/23/10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D0722BA-058C-4FBD-91C0-78503158CE7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E520517-F852-442C-94C1-794B89E236DB}" type="datetimeFigureOut">
              <a:rPr lang="en-US"/>
              <a:pPr>
                <a:defRPr/>
              </a:pPr>
              <a:t>4/23/10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1CE4305-40E2-405F-BCA5-AE56BD7FC0B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6B7458E-5D5F-4BA4-A6BB-CA8F43030AB9}" type="datetimeFigureOut">
              <a:rPr lang="en-US"/>
              <a:pPr>
                <a:defRPr/>
              </a:pPr>
              <a:t>4/23/10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F7418A4-C688-40BB-84A6-D315C2F5DA6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0FEA07F-C1BD-4ADF-9374-F6BC97014B55}" type="datetimeFigureOut">
              <a:rPr lang="en-US"/>
              <a:pPr>
                <a:defRPr/>
              </a:pPr>
              <a:t>4/23/10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BD92CF1-7BF7-4D8A-86FB-0BCB5A0AB30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A8F2E12-3984-45C5-B2AC-8A596E6C5355}" type="datetimeFigureOut">
              <a:rPr lang="en-US"/>
              <a:pPr>
                <a:defRPr/>
              </a:pPr>
              <a:t>4/23/10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162807E-35C9-45A0-99F8-D975E9DDA54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86C165-06A6-44B3-8417-29D7F1810D9D}" type="datetimeFigureOut">
              <a:rPr lang="en-US"/>
              <a:pPr>
                <a:defRPr/>
              </a:pPr>
              <a:t>4/23/10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C165B6A-3145-421F-ADE9-CCDDFC465A8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59F121D-47E0-4F16-B024-CE952AD5AF86}" type="datetimeFigureOut">
              <a:rPr lang="en-US"/>
              <a:pPr>
                <a:defRPr/>
              </a:pPr>
              <a:t>4/23/10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BC91418-3A5C-445F-8266-93D898E2F3B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Picture Placeholder 4"/>
          <p:cNvSpPr>
            <a:spLocks noGrp="1"/>
          </p:cNvSpPr>
          <p:nvPr>
            <p:ph type="pic" idx="1"/>
          </p:nvPr>
        </p:nvSpPr>
        <p:spPr>
          <a:xfrm>
            <a:off x="1792288" y="612775"/>
            <a:ext cx="5486400" cy="1978025"/>
          </a:xfrm>
        </p:spPr>
      </p:sp>
      <p:sp>
        <p:nvSpPr>
          <p:cNvPr id="13314" name="Text Placeholder 5"/>
          <p:cNvSpPr>
            <a:spLocks noGrp="1"/>
          </p:cNvSpPr>
          <p:nvPr>
            <p:ph type="body" sz="half" idx="2"/>
          </p:nvPr>
        </p:nvSpPr>
        <p:spPr>
          <a:xfrm>
            <a:off x="1792288" y="3200400"/>
            <a:ext cx="5486400" cy="2971800"/>
          </a:xfrm>
        </p:spPr>
        <p:txBody>
          <a:bodyPr/>
          <a:lstStyle/>
          <a:p>
            <a:r>
              <a:rPr lang="en-US" sz="2400" dirty="0" smtClean="0"/>
              <a:t>     Once upon a time there lived a magic unicorn named Alice who wanted a magic horn. She didn’t have a magic horn because she was a late bloomer. Every single  unicorn in Magic Tale Land had a magic </a:t>
            </a:r>
            <a:r>
              <a:rPr lang="en-US" sz="2400" dirty="0" smtClean="0"/>
              <a:t>horn</a:t>
            </a:r>
            <a:r>
              <a:rPr lang="en-US" sz="2400" dirty="0" smtClean="0"/>
              <a:t> except Alice.</a:t>
            </a:r>
            <a:endParaRPr lang="en-US" sz="24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Picture Placeholder 2"/>
          <p:cNvSpPr>
            <a:spLocks noGrp="1"/>
          </p:cNvSpPr>
          <p:nvPr>
            <p:ph type="pic" idx="1"/>
          </p:nvPr>
        </p:nvSpPr>
        <p:spPr>
          <a:xfrm>
            <a:off x="1792288" y="612775"/>
            <a:ext cx="5486400" cy="1825625"/>
          </a:xfrm>
        </p:spPr>
      </p:sp>
      <p:sp>
        <p:nvSpPr>
          <p:cNvPr id="22530" name="Text Placeholder 3"/>
          <p:cNvSpPr>
            <a:spLocks noGrp="1"/>
          </p:cNvSpPr>
          <p:nvPr>
            <p:ph type="body" sz="half" idx="2"/>
          </p:nvPr>
        </p:nvSpPr>
        <p:spPr>
          <a:xfrm>
            <a:off x="1792288" y="3352800"/>
            <a:ext cx="5486400" cy="2819400"/>
          </a:xfrm>
        </p:spPr>
        <p:txBody>
          <a:bodyPr/>
          <a:lstStyle/>
          <a:p>
            <a:r>
              <a:rPr lang="en-US" sz="2400" dirty="0" smtClean="0"/>
              <a:t>      Suddenly, Alice was in last place. This made her really mad. She was angry by now. She remembered the hard time she had before the race and then something happened…….</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Picture Placeholder 4"/>
          <p:cNvSpPr>
            <a:spLocks noGrp="1"/>
          </p:cNvSpPr>
          <p:nvPr>
            <p:ph type="pic" idx="1"/>
          </p:nvPr>
        </p:nvSpPr>
        <p:spPr>
          <a:xfrm>
            <a:off x="1792288" y="609600"/>
            <a:ext cx="5486400" cy="2206625"/>
          </a:xfrm>
        </p:spPr>
      </p:sp>
      <p:sp>
        <p:nvSpPr>
          <p:cNvPr id="23554" name="Text Placeholder 5"/>
          <p:cNvSpPr>
            <a:spLocks noGrp="1"/>
          </p:cNvSpPr>
          <p:nvPr>
            <p:ph type="body" sz="half" idx="2"/>
          </p:nvPr>
        </p:nvSpPr>
        <p:spPr>
          <a:xfrm>
            <a:off x="1792288" y="3124200"/>
            <a:ext cx="5486400" cy="3429000"/>
          </a:xfrm>
        </p:spPr>
        <p:txBody>
          <a:bodyPr/>
          <a:lstStyle/>
          <a:p>
            <a:r>
              <a:rPr lang="en-US" sz="2400" dirty="0" smtClean="0"/>
              <a:t>     ALICE  WAS IN FIRST PLACE !!!</a:t>
            </a:r>
            <a:r>
              <a:rPr lang="en-US" sz="2400" dirty="0" smtClean="0"/>
              <a:t>      </a:t>
            </a:r>
          </a:p>
          <a:p>
            <a:r>
              <a:rPr lang="en-US" sz="2400" dirty="0" smtClean="0"/>
              <a:t>She was having so much fun that, she must have gone ahead!!! Everybody was cheering her on! This made her run faster and faster and faster </a:t>
            </a:r>
            <a:r>
              <a:rPr lang="en-US" sz="2400" i="1" dirty="0" smtClean="0"/>
              <a:t>and …. </a:t>
            </a:r>
            <a:r>
              <a:rPr lang="en-US" sz="2400" dirty="0" smtClean="0"/>
              <a:t>SHE CROSSED THE FINISH LINE!!!!!  The crowd was going wild .When Alice notice she went through the finish 3 or 4 times she stopped.</a:t>
            </a:r>
            <a:endParaRPr lang="en-US" sz="24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Picture Placeholder 4"/>
          <p:cNvSpPr>
            <a:spLocks noGrp="1"/>
          </p:cNvSpPr>
          <p:nvPr>
            <p:ph type="pic" idx="1"/>
          </p:nvPr>
        </p:nvSpPr>
        <p:spPr>
          <a:xfrm>
            <a:off x="1792288" y="82550"/>
            <a:ext cx="5486400" cy="1746250"/>
          </a:xfrm>
        </p:spPr>
      </p:sp>
      <p:sp>
        <p:nvSpPr>
          <p:cNvPr id="24578" name="Text Placeholder 5"/>
          <p:cNvSpPr>
            <a:spLocks noGrp="1"/>
          </p:cNvSpPr>
          <p:nvPr>
            <p:ph type="body" sz="half" idx="2"/>
          </p:nvPr>
        </p:nvSpPr>
        <p:spPr>
          <a:xfrm>
            <a:off x="1792288" y="2667000"/>
            <a:ext cx="5486400" cy="3810000"/>
          </a:xfrm>
        </p:spPr>
        <p:txBody>
          <a:bodyPr/>
          <a:lstStyle/>
          <a:p>
            <a:r>
              <a:rPr lang="en-US" sz="2400" dirty="0" smtClean="0"/>
              <a:t>    Then the announcer told Alice </a:t>
            </a:r>
          </a:p>
          <a:p>
            <a:r>
              <a:rPr lang="en-US" sz="2400" dirty="0" smtClean="0"/>
              <a:t>“You have won the race </a:t>
            </a:r>
            <a:r>
              <a:rPr lang="en-US" sz="2400" i="1" dirty="0" smtClean="0"/>
              <a:t>and</a:t>
            </a:r>
            <a:r>
              <a:rPr lang="en-US" sz="2400" dirty="0" smtClean="0"/>
              <a:t> you get to chose from these prizes: A dishwasher ,  An  </a:t>
            </a:r>
            <a:r>
              <a:rPr lang="en-US" sz="2400" dirty="0" smtClean="0"/>
              <a:t>elf and a magic unicorn horn. Which will you chose?’’ </a:t>
            </a:r>
          </a:p>
          <a:p>
            <a:r>
              <a:rPr lang="en-US" sz="2400" dirty="0" smtClean="0"/>
              <a:t>“A magic unicorn horn!!” Alice said out of breath</a:t>
            </a:r>
          </a:p>
          <a:p>
            <a:r>
              <a:rPr lang="en-US" sz="2400" dirty="0" smtClean="0"/>
              <a:t>“a magic horn ,that is miss”</a:t>
            </a:r>
          </a:p>
          <a:p>
            <a:endParaRPr lang="en-US" sz="24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85800"/>
            <a:ext cx="5486400" cy="2209800"/>
          </a:xfrm>
        </p:spPr>
      </p:sp>
      <p:sp>
        <p:nvSpPr>
          <p:cNvPr id="4" name="Text Placeholder 3"/>
          <p:cNvSpPr>
            <a:spLocks noGrp="1"/>
          </p:cNvSpPr>
          <p:nvPr>
            <p:ph type="body" sz="half" idx="2"/>
          </p:nvPr>
        </p:nvSpPr>
        <p:spPr>
          <a:xfrm>
            <a:off x="1792288" y="4114800"/>
            <a:ext cx="5486400" cy="2057400"/>
          </a:xfrm>
        </p:spPr>
        <p:txBody>
          <a:bodyPr/>
          <a:lstStyle/>
          <a:p>
            <a:r>
              <a:rPr lang="en-US" sz="2400" dirty="0" smtClean="0"/>
              <a:t>     After that  she got her shiny , new magic horn she made fireworks. Alice and her friends lived happily ever after.    </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Picture Placeholder 4"/>
          <p:cNvSpPr>
            <a:spLocks noGrp="1"/>
          </p:cNvSpPr>
          <p:nvPr>
            <p:ph type="pic" idx="1"/>
          </p:nvPr>
        </p:nvSpPr>
        <p:spPr>
          <a:xfrm>
            <a:off x="1792288" y="612775"/>
            <a:ext cx="5486400" cy="2511425"/>
          </a:xfrm>
        </p:spPr>
      </p:sp>
      <p:sp>
        <p:nvSpPr>
          <p:cNvPr id="6" name="Text Placeholder 5"/>
          <p:cNvSpPr>
            <a:spLocks noGrp="1"/>
          </p:cNvSpPr>
          <p:nvPr>
            <p:ph type="body" sz="half" idx="2"/>
          </p:nvPr>
        </p:nvSpPr>
        <p:spPr>
          <a:xfrm>
            <a:off x="1792288" y="3810000"/>
            <a:ext cx="5486400" cy="2362200"/>
          </a:xfrm>
        </p:spPr>
        <p:txBody>
          <a:bodyPr>
            <a:normAutofit/>
          </a:bodyPr>
          <a:lstStyle/>
          <a:p>
            <a:pPr>
              <a:lnSpc>
                <a:spcPct val="90000"/>
              </a:lnSpc>
            </a:pPr>
            <a:r>
              <a:rPr lang="en-US" sz="2200" dirty="0" smtClean="0"/>
              <a:t>     Her friends, Mary Weather, Kristina and Gary, always </a:t>
            </a:r>
            <a:r>
              <a:rPr lang="en-US" sz="2400" dirty="0" smtClean="0"/>
              <a:t>helped</a:t>
            </a:r>
            <a:r>
              <a:rPr lang="en-US" sz="2200" dirty="0" smtClean="0"/>
              <a:t> her by getting food or going to the </a:t>
            </a:r>
            <a:r>
              <a:rPr lang="en-US" sz="2200" dirty="0" smtClean="0"/>
              <a:t>mail box </a:t>
            </a:r>
            <a:r>
              <a:rPr lang="en-US" sz="2200" dirty="0" smtClean="0"/>
              <a:t>for her because she was teased whenever she went outside.  Alice was called a ‘’horse’’ or a ‘’horn-less freak’’.</a:t>
            </a:r>
            <a:r>
              <a:rPr lang="en-US" sz="2200" dirty="0" smtClean="0"/>
              <a:t>  This </a:t>
            </a:r>
            <a:r>
              <a:rPr lang="en-US" sz="2200" dirty="0" smtClean="0"/>
              <a:t>made her feel unhappy</a:t>
            </a:r>
            <a:r>
              <a:rPr lang="en-US" sz="2000" dirty="0" smtClean="0"/>
              <a:t>.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Picture Placeholder 4"/>
          <p:cNvSpPr>
            <a:spLocks noGrp="1"/>
          </p:cNvSpPr>
          <p:nvPr>
            <p:ph type="pic" idx="1"/>
          </p:nvPr>
        </p:nvSpPr>
        <p:spPr>
          <a:xfrm>
            <a:off x="1792288" y="612775"/>
            <a:ext cx="5486400" cy="2587625"/>
          </a:xfrm>
        </p:spPr>
      </p:sp>
      <p:sp>
        <p:nvSpPr>
          <p:cNvPr id="15362" name="Text Placeholder 5"/>
          <p:cNvSpPr>
            <a:spLocks noGrp="1"/>
          </p:cNvSpPr>
          <p:nvPr>
            <p:ph type="body" sz="half" idx="2"/>
          </p:nvPr>
        </p:nvSpPr>
        <p:spPr>
          <a:xfrm>
            <a:off x="1792288" y="3733800"/>
            <a:ext cx="5486400" cy="2438400"/>
          </a:xfrm>
        </p:spPr>
        <p:txBody>
          <a:bodyPr/>
          <a:lstStyle/>
          <a:p>
            <a:r>
              <a:rPr lang="en-US" sz="2400" dirty="0" smtClean="0"/>
              <a:t>     One day Mary Weather, Kristina and Gary were walking along the path when something caught their sight. It was a sign!!  The </a:t>
            </a:r>
            <a:r>
              <a:rPr lang="en-US" sz="2400" dirty="0" smtClean="0"/>
              <a:t>sign </a:t>
            </a:r>
            <a:r>
              <a:rPr lang="en-US" sz="2400" dirty="0" smtClean="0"/>
              <a:t>said…</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0000">
            <a:alpha val="82000"/>
          </a:srgbClr>
        </a:solidFill>
        <a:effectLst/>
      </p:bgPr>
    </p:bg>
    <p:spTree>
      <p:nvGrpSpPr>
        <p:cNvPr id="1" name=""/>
        <p:cNvGrpSpPr/>
        <p:nvPr/>
      </p:nvGrpSpPr>
      <p:grpSpPr>
        <a:xfrm>
          <a:off x="0" y="0"/>
          <a:ext cx="0" cy="0"/>
          <a:chOff x="0" y="0"/>
          <a:chExt cx="0" cy="0"/>
        </a:xfrm>
      </p:grpSpPr>
      <p:sp>
        <p:nvSpPr>
          <p:cNvPr id="16385" name="Text Placeholder 5"/>
          <p:cNvSpPr>
            <a:spLocks noGrp="1"/>
          </p:cNvSpPr>
          <p:nvPr>
            <p:ph type="body" sz="half" idx="4294967295"/>
          </p:nvPr>
        </p:nvSpPr>
        <p:spPr>
          <a:xfrm>
            <a:off x="1066800" y="1143000"/>
            <a:ext cx="5638800" cy="5029200"/>
          </a:xfrm>
        </p:spPr>
        <p:txBody>
          <a:bodyPr/>
          <a:lstStyle/>
          <a:p>
            <a:pPr algn="ctr">
              <a:buNone/>
            </a:pPr>
            <a:r>
              <a:rPr lang="en-US" sz="3000" b="1" i="1" dirty="0" smtClean="0"/>
              <a:t>Magic Tale Land </a:t>
            </a:r>
          </a:p>
          <a:p>
            <a:pPr algn="ctr">
              <a:buNone/>
            </a:pPr>
            <a:r>
              <a:rPr lang="en-US" sz="3000" b="1" i="1" dirty="0" smtClean="0"/>
              <a:t>Race </a:t>
            </a:r>
          </a:p>
          <a:p>
            <a:pPr>
              <a:buNone/>
            </a:pPr>
            <a:r>
              <a:rPr lang="en-US" sz="3000" i="1" dirty="0" smtClean="0"/>
              <a:t>The winner will get to choose </a:t>
            </a:r>
          </a:p>
          <a:p>
            <a:pPr>
              <a:buNone/>
            </a:pPr>
            <a:r>
              <a:rPr lang="en-US" sz="3000" i="1" dirty="0" smtClean="0"/>
              <a:t>from these choices: </a:t>
            </a:r>
          </a:p>
          <a:p>
            <a:pPr>
              <a:buFont typeface="Arial"/>
              <a:buChar char="•"/>
            </a:pPr>
            <a:r>
              <a:rPr lang="en-US" sz="3000" i="1" dirty="0" smtClean="0"/>
              <a:t>A Magic Horn</a:t>
            </a:r>
          </a:p>
          <a:p>
            <a:pPr>
              <a:buFont typeface="Arial"/>
              <a:buChar char="•"/>
            </a:pPr>
            <a:r>
              <a:rPr lang="en-US" sz="3000" i="1" dirty="0" smtClean="0"/>
              <a:t>A Dishwasher</a:t>
            </a:r>
          </a:p>
          <a:p>
            <a:pPr>
              <a:buFont typeface="Arial"/>
              <a:buChar char="•"/>
            </a:pPr>
            <a:r>
              <a:rPr lang="en-US" sz="3000" i="1" dirty="0" smtClean="0"/>
              <a:t> Or A Rocket</a:t>
            </a:r>
          </a:p>
          <a:p>
            <a:pPr>
              <a:buNone/>
            </a:pPr>
            <a:r>
              <a:rPr lang="en-US" sz="3000" i="1" dirty="0" smtClean="0"/>
              <a:t> </a:t>
            </a:r>
            <a:r>
              <a:rPr lang="en-US" sz="3000" b="1" i="1" dirty="0" smtClean="0"/>
              <a:t>Date:</a:t>
            </a:r>
            <a:r>
              <a:rPr lang="en-US" sz="3000" i="1" dirty="0" smtClean="0"/>
              <a:t>  5\16\10         </a:t>
            </a:r>
          </a:p>
          <a:p>
            <a:pPr>
              <a:buNone/>
            </a:pPr>
            <a:r>
              <a:rPr lang="en-US" sz="3000" b="1" i="1" dirty="0" smtClean="0"/>
              <a:t>Time:</a:t>
            </a:r>
            <a:r>
              <a:rPr lang="en-US" sz="3000" i="1" dirty="0" smtClean="0"/>
              <a:t>  3:00 pm</a:t>
            </a:r>
          </a:p>
          <a:p>
            <a:pPr algn="ctr">
              <a:buFont typeface="Arial" charset="0"/>
              <a:buNone/>
            </a:pPr>
            <a:endParaRPr lang="en-US" sz="3000" i="1" dirty="0" smtClean="0"/>
          </a:p>
        </p:txBody>
      </p:sp>
      <p:sp>
        <p:nvSpPr>
          <p:cNvPr id="5" name="TextBox 4"/>
          <p:cNvSpPr txBox="1"/>
          <p:nvPr/>
        </p:nvSpPr>
        <p:spPr>
          <a:xfrm flipV="1">
            <a:off x="1066800" y="1512332"/>
            <a:ext cx="5638800" cy="369332"/>
          </a:xfrm>
          <a:prstGeom prst="rect">
            <a:avLst/>
          </a:prstGeom>
          <a:noFill/>
        </p:spPr>
        <p:txBody>
          <a:bodyPr wrap="square" rtlCol="0">
            <a:spAutoFit/>
          </a:bodyPr>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Picture Placeholder 4"/>
          <p:cNvSpPr>
            <a:spLocks noGrp="1"/>
          </p:cNvSpPr>
          <p:nvPr>
            <p:ph type="pic" idx="1"/>
          </p:nvPr>
        </p:nvSpPr>
        <p:spPr>
          <a:xfrm>
            <a:off x="1792288" y="612775"/>
            <a:ext cx="5486400" cy="2892425"/>
          </a:xfrm>
        </p:spPr>
      </p:sp>
      <p:sp>
        <p:nvSpPr>
          <p:cNvPr id="6" name="Text Placeholder 5"/>
          <p:cNvSpPr>
            <a:spLocks noGrp="1"/>
          </p:cNvSpPr>
          <p:nvPr>
            <p:ph type="body" sz="half" idx="2"/>
          </p:nvPr>
        </p:nvSpPr>
        <p:spPr>
          <a:xfrm>
            <a:off x="1792288" y="3810000"/>
            <a:ext cx="5486400" cy="2362200"/>
          </a:xfrm>
        </p:spPr>
        <p:txBody>
          <a:bodyPr>
            <a:normAutofit/>
          </a:bodyPr>
          <a:lstStyle/>
          <a:p>
            <a:pPr>
              <a:lnSpc>
                <a:spcPct val="90000"/>
              </a:lnSpc>
            </a:pPr>
            <a:r>
              <a:rPr lang="en-US" sz="2200" smtClean="0"/>
              <a:t>     As soon as they were done reading the sign they rushed to Alice’s house to tell her the good news.</a:t>
            </a:r>
          </a:p>
          <a:p>
            <a:pPr>
              <a:lnSpc>
                <a:spcPct val="90000"/>
              </a:lnSpc>
            </a:pPr>
            <a:r>
              <a:rPr lang="en-US" sz="2200" smtClean="0"/>
              <a:t>Gary said, “We saw a sign that said you could win a magic horn!!!!!!!!!!!!!!!” </a:t>
            </a:r>
          </a:p>
          <a:p>
            <a:pPr>
              <a:lnSpc>
                <a:spcPct val="90000"/>
              </a:lnSpc>
            </a:pPr>
            <a:r>
              <a:rPr lang="en-US" sz="2200" smtClean="0"/>
              <a:t>They all  cheered until they were out of breath.</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Picture Placeholder 4"/>
          <p:cNvSpPr>
            <a:spLocks noGrp="1"/>
          </p:cNvSpPr>
          <p:nvPr>
            <p:ph type="pic" idx="1"/>
          </p:nvPr>
        </p:nvSpPr>
        <p:spPr>
          <a:xfrm>
            <a:off x="1792288" y="612775"/>
            <a:ext cx="5486400" cy="2816225"/>
          </a:xfrm>
        </p:spPr>
      </p:sp>
      <p:sp>
        <p:nvSpPr>
          <p:cNvPr id="18434" name="Text Placeholder 5"/>
          <p:cNvSpPr>
            <a:spLocks noGrp="1"/>
          </p:cNvSpPr>
          <p:nvPr>
            <p:ph type="body" sz="half" idx="2"/>
          </p:nvPr>
        </p:nvSpPr>
        <p:spPr>
          <a:xfrm>
            <a:off x="1792288" y="4038600"/>
            <a:ext cx="5486400" cy="2133600"/>
          </a:xfrm>
        </p:spPr>
        <p:txBody>
          <a:bodyPr/>
          <a:lstStyle/>
          <a:p>
            <a:r>
              <a:rPr lang="en-US" sz="2400" dirty="0" smtClean="0"/>
              <a:t>     Her friends said it would be tomorrow and it would be at 3:00 pm. That night Alice couldn’t </a:t>
            </a:r>
            <a:r>
              <a:rPr lang="en-US" sz="2400" dirty="0" smtClean="0"/>
              <a:t>sleep, she rolled and rolled but she couldn’t sleep.</a:t>
            </a:r>
            <a:endParaRPr lang="en-US" sz="2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Picture Placeholder 2"/>
          <p:cNvSpPr>
            <a:spLocks noGrp="1"/>
          </p:cNvSpPr>
          <p:nvPr>
            <p:ph type="pic" idx="1"/>
          </p:nvPr>
        </p:nvSpPr>
        <p:spPr>
          <a:xfrm>
            <a:off x="1792288" y="612775"/>
            <a:ext cx="5486400" cy="1825625"/>
          </a:xfrm>
        </p:spPr>
      </p:sp>
      <p:sp>
        <p:nvSpPr>
          <p:cNvPr id="19458" name="Text Placeholder 3"/>
          <p:cNvSpPr>
            <a:spLocks noGrp="1"/>
          </p:cNvSpPr>
          <p:nvPr>
            <p:ph type="body" sz="half" idx="2"/>
          </p:nvPr>
        </p:nvSpPr>
        <p:spPr>
          <a:xfrm>
            <a:off x="1792288" y="3200400"/>
            <a:ext cx="5486400" cy="2971800"/>
          </a:xfrm>
        </p:spPr>
        <p:txBody>
          <a:bodyPr/>
          <a:lstStyle/>
          <a:p>
            <a:r>
              <a:rPr lang="en-US" sz="2400" smtClean="0"/>
              <a:t>     Before  Alice could go to the race she needed to make a fake horn so no one would laugh at her. Next Alice called her friends to sign her up for the big race . After that she adjusted the fake magic horn on her head and then she was almost ready.</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Picture Placeholder 2"/>
          <p:cNvSpPr>
            <a:spLocks noGrp="1"/>
          </p:cNvSpPr>
          <p:nvPr>
            <p:ph type="pic" idx="1"/>
          </p:nvPr>
        </p:nvSpPr>
        <p:spPr>
          <a:xfrm>
            <a:off x="1792288" y="612775"/>
            <a:ext cx="5486400" cy="2511425"/>
          </a:xfrm>
        </p:spPr>
      </p:sp>
      <p:sp>
        <p:nvSpPr>
          <p:cNvPr id="20482" name="Text Placeholder 3"/>
          <p:cNvSpPr>
            <a:spLocks noGrp="1"/>
          </p:cNvSpPr>
          <p:nvPr>
            <p:ph type="body" sz="half" idx="2"/>
          </p:nvPr>
        </p:nvSpPr>
        <p:spPr>
          <a:xfrm>
            <a:off x="1792288" y="3657600"/>
            <a:ext cx="6056312" cy="2514600"/>
          </a:xfrm>
        </p:spPr>
        <p:txBody>
          <a:bodyPr/>
          <a:lstStyle/>
          <a:p>
            <a:r>
              <a:rPr lang="en-US" sz="2400" smtClean="0"/>
              <a:t>     She had done a 10 mile run around the house, jumping jacks and  30 push ups!!!!!!!!!!! Now she was ready.</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Picture Placeholder 2"/>
          <p:cNvSpPr>
            <a:spLocks noGrp="1"/>
          </p:cNvSpPr>
          <p:nvPr>
            <p:ph type="pic" idx="1"/>
          </p:nvPr>
        </p:nvSpPr>
        <p:spPr>
          <a:xfrm>
            <a:off x="1792288" y="612775"/>
            <a:ext cx="5486400" cy="2206625"/>
          </a:xfrm>
        </p:spPr>
      </p:sp>
      <p:sp>
        <p:nvSpPr>
          <p:cNvPr id="4" name="Text Placeholder 3"/>
          <p:cNvSpPr>
            <a:spLocks noGrp="1"/>
          </p:cNvSpPr>
          <p:nvPr>
            <p:ph type="body" sz="half" idx="2"/>
          </p:nvPr>
        </p:nvSpPr>
        <p:spPr>
          <a:xfrm>
            <a:off x="1792288" y="3276600"/>
            <a:ext cx="5751512" cy="2895600"/>
          </a:xfrm>
        </p:spPr>
        <p:txBody>
          <a:bodyPr>
            <a:normAutofit/>
          </a:bodyPr>
          <a:lstStyle/>
          <a:p>
            <a:pPr>
              <a:lnSpc>
                <a:spcPct val="90000"/>
              </a:lnSpc>
            </a:pPr>
            <a:r>
              <a:rPr lang="en-US" sz="2200" smtClean="0"/>
              <a:t>    When the race was about to begin three little elves got in the middle of the path. One was dressed in red, the other one was dressed in yellow and the last one  was dressed in green. They were representing the traffic lights. </a:t>
            </a:r>
          </a:p>
          <a:p>
            <a:pPr>
              <a:lnSpc>
                <a:spcPct val="90000"/>
              </a:lnSpc>
            </a:pPr>
            <a:r>
              <a:rPr lang="en-US" sz="2200" smtClean="0"/>
              <a:t>The elves said, ‘’ Ready?’’                                                               ‘’Set?’’                                                                     “Go!’’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392</TotalTime>
  <Words>626</Words>
  <Application>Microsoft Macintosh PowerPoint</Application>
  <PresentationFormat>On-screen Show (4:3)</PresentationFormat>
  <Paragraphs>30</Paragraphs>
  <Slides>13</Slides>
  <Notes>2</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14</cp:revision>
  <dcterms:created xsi:type="dcterms:W3CDTF">2010-04-23T12:27:56Z</dcterms:created>
  <dcterms:modified xsi:type="dcterms:W3CDTF">2010-04-23T14:01:43Z</dcterms:modified>
</cp:coreProperties>
</file>